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292" r:id="rId28"/>
    <p:sldId id="301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0" r:id="rId58"/>
    <p:sldId id="331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70" d="100"/>
          <a:sy n="70" d="100"/>
        </p:scale>
        <p:origin x="-142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14.09.2014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0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MATLAB</a:t>
            </a:r>
            <a:r>
              <a:rPr lang="en-US" dirty="0" smtClean="0"/>
              <a:t>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 </a:t>
            </a:r>
            <a:r>
              <a:rPr lang="de-AT" dirty="0"/>
              <a:t>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3.3.10 "Vancouver" released on July 10th, 2014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Scripting Environment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58" y="1412776"/>
            <a:ext cx="6477484" cy="4870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Linear Regression, Linear </a:t>
            </a:r>
            <a:r>
              <a:rPr lang="en-US" dirty="0"/>
              <a:t>Discriminate Analysis</a:t>
            </a:r>
          </a:p>
          <a:p>
            <a:pPr lvl="1"/>
            <a:r>
              <a:rPr lang="en-US" dirty="0"/>
              <a:t>K-Means </a:t>
            </a:r>
            <a:r>
              <a:rPr lang="en-US" dirty="0" smtClean="0"/>
              <a:t>clustering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3.3.10 "Vancouver"</a:t>
            </a:r>
          </a:p>
          <a:p>
            <a:pPr lvl="2"/>
            <a:r>
              <a:rPr lang="en-US" dirty="0" smtClean="0"/>
              <a:t>released on July 10th, 2014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smtClean="0"/>
              <a:t>HeuristicLab 3.3.10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http://svn.heuristiclab.com/svn/core/tags/3.3.10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142 plugins in HeuristicLab 3.3.10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3286</Words>
  <Application>Microsoft Office PowerPoint</Application>
  <PresentationFormat>On-screen Show (4:3)</PresentationFormat>
  <Paragraphs>1106</Paragraphs>
  <Slides>123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Scripting Environment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Gabriel Kronberger</cp:lastModifiedBy>
  <cp:revision>180</cp:revision>
  <dcterms:created xsi:type="dcterms:W3CDTF">2011-02-08T10:23:16Z</dcterms:created>
  <dcterms:modified xsi:type="dcterms:W3CDTF">2014-09-14T09:33:27Z</dcterms:modified>
</cp:coreProperties>
</file>